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2026D-1B04-406A-A642-F929A91FAE8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0C5F6-5251-4E95-AAFF-72F4C968F1D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DA48D-98FC-4AB9-87AD-D52523CBE04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98485B-7274-4128-92DB-D262B3FD029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9923B1-2F94-43D5-BB69-F068B160722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D49D7C-2BA7-4714-88C3-9093F6513D3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DD6C8-11D5-41CD-B1D6-E94A8BE6FF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AB862-608B-42C4-9100-4E0443EF49C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E7C65-60F1-400A-92FE-9008812DC83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6D8CB-7BBF-48D4-A696-C0A0C957753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310FA-397E-470C-B2DA-2CD720C1438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49E972-E83F-4040-BEDA-2935BF299E1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solidFill>
                  <a:schemeClr val="folHlink"/>
                </a:solidFill>
              </a:rPr>
              <a:t>Apple Trees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/>
              <a:t>Structure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Apple Trees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sz="2400"/>
              <a:t>	</a:t>
            </a:r>
            <a:r>
              <a:rPr lang="en-GB"/>
              <a:t>All apple trees sold nowadays are made up from two quite separate parts, which together form the complete tree</a:t>
            </a:r>
          </a:p>
          <a:p>
            <a:pPr>
              <a:lnSpc>
                <a:spcPct val="200000"/>
              </a:lnSpc>
            </a:pPr>
            <a:r>
              <a:rPr lang="en-GB" sz="2800" b="1"/>
              <a:t>Rootstocks</a:t>
            </a:r>
          </a:p>
          <a:p>
            <a:pPr>
              <a:lnSpc>
                <a:spcPct val="200000"/>
              </a:lnSpc>
            </a:pPr>
            <a:r>
              <a:rPr lang="en-GB" sz="2800" b="1"/>
              <a:t>SCION</a:t>
            </a:r>
            <a:endParaRPr lang="en-GB" sz="2800"/>
          </a:p>
          <a:p>
            <a:pPr>
              <a:lnSpc>
                <a:spcPct val="90000"/>
              </a:lnSpc>
            </a:pPr>
            <a:endParaRPr lang="en-GB" sz="2800" b="1"/>
          </a:p>
        </p:txBody>
      </p:sp>
      <p:pic>
        <p:nvPicPr>
          <p:cNvPr id="3077" name="Picture 5" descr="Cut apple image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4868863"/>
            <a:ext cx="1446213" cy="1557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Default Design</vt:lpstr>
      <vt:lpstr>Apple Trees</vt:lpstr>
      <vt:lpstr>Apple Trees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European Computer Driving Licence Foundation Ltd.</dc:creator>
  <cp:lastModifiedBy>ECDL-F</cp:lastModifiedBy>
  <cp:revision>6</cp:revision>
  <dcterms:created xsi:type="dcterms:W3CDTF">2006-06-11T13:38:45Z</dcterms:created>
  <dcterms:modified xsi:type="dcterms:W3CDTF">2008-08-11T14:25:13Z</dcterms:modified>
</cp:coreProperties>
</file>